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629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297040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908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buSzPts val="3200"/>
            </a:pPr>
            <a:r>
              <a:rPr lang="ru-RU" sz="3200" b="0" i="0" u="none" strike="noStrike" cap="none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Тема </a:t>
            </a:r>
            <a:r>
              <a:rPr lang="ru-RU" sz="3200" b="0" i="0" u="none" strike="noStrike" cap="none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«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Интеллект-карты как инструмент визуализации учебного материала на уроках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математики</a:t>
            </a:r>
            <a:r>
              <a:rPr lang="ru-RU" sz="3200" b="0" i="0" u="none" strike="noStrike" cap="none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»</a:t>
            </a:r>
            <a:endParaRPr sz="3200" b="0" i="0" u="none" strike="noStrike" cap="none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Региональный </a:t>
            </a:r>
            <a:r>
              <a:rPr lang="ru-RU" sz="2800" b="1" dirty="0" err="1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 </a:t>
            </a:r>
            <a:endParaRPr sz="2800" b="1" i="0" u="none" strike="noStrike" cap="none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«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»</a:t>
            </a:r>
            <a:endParaRPr sz="1400" b="1" i="0" u="none" strike="noStrike" cap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u="none" strike="noStrike" cap="none" dirty="0" err="1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Акпаева</a:t>
            </a:r>
            <a:r>
              <a:rPr lang="ru-RU" sz="1800" u="none" strike="noStrike" cap="none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 Дария </a:t>
            </a:r>
            <a:r>
              <a:rPr lang="ru-RU" sz="1800" u="none" strike="noStrike" cap="none" dirty="0" err="1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Ерболовна</a:t>
            </a:r>
            <a:endParaRPr sz="1400" u="none" strike="noStrike" cap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Учитель математики и физики, МОУ СОШ г/о Восход</a:t>
            </a:r>
            <a:endParaRPr sz="1800" u="none" strike="noStrike" cap="none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Краткое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описание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Цель: использование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интеллект-карт в обучении математике — сделать процесс изучения математики более осознанным, интересным и эффективным.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Метод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помогает ученикам «увидеть» математику как целостную систему, а не набор разрозненных правил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Визуализировать процесс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обучения</a:t>
            </a:r>
          </a:p>
          <a:p>
            <a:pPr marL="11430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Ускорить и упростить процесс конспектирования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темы</a:t>
            </a:r>
          </a:p>
          <a:p>
            <a:pPr marL="11430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Диагностика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понимания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Систематизация и обобщения материала, для дальнейшего использования</a:t>
            </a:r>
          </a:p>
        </p:txBody>
      </p:sp>
      <p:sp>
        <p:nvSpPr>
          <p:cNvPr id="5" name="AutoShape 2" descr="https://i.oneme.ru/i?r=BTE2sh_eZW7g8kugOdIm2NotuFHfh9LfAzOlZksMZY2jlKOaBMRt4J83DIaclmlX08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422021" y="2522360"/>
            <a:ext cx="2166404" cy="4899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343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Историческая справка</a:t>
            </a:r>
            <a:endParaRPr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1974 г. Т.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Бьюзеном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была выдвинута идея графически изображать основные мысли и ассоциации при работе с любой информацией. Эта идея облегчила запоминание и работу с большими текстами, а также повлияла на активизацию творческого мышления. Данный метод можно использовать практически в любой области знаний.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кпаев\Desktop\РАБОТА\phpjfFijP_Mindmap_html_2c318e222833f14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680" y="3068960"/>
            <a:ext cx="4832085" cy="2718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Теоретическое описание приема</a:t>
            </a:r>
            <a:endParaRPr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Интеллект-карта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Это графическое выражение процессов многомерного мышления и поэтому является наиболее естественным способом интеллектуальной деятельности человека.</a:t>
            </a:r>
          </a:p>
          <a:p>
            <a:pPr marL="11430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Это графическое изображение информации, которое отражает связи (смысловые, ассоциативные, причинно-следственные и другие) между понятиями.</a:t>
            </a:r>
          </a:p>
          <a:p>
            <a:pPr marL="11430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Это мощный визуальный метод, предоставляющий универсальный ключ к раскрытию интеллектуального потенциала каждого человека вне зависимости от возраста.</a:t>
            </a:r>
          </a:p>
          <a:p>
            <a:pPr marL="11430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Это инструмент, позволяющий эффективно структурировать и обрабатывать информацию, мыслить, используя весь свой творческий и интеллектуальный потенциал. 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6384032" y="1844824"/>
            <a:ext cx="5807968" cy="3312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ct val="100000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редмет: Математика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класс:6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урок :систематизации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обобщения знаний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умений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тема: Окружность. Длина окружности. Площадь круга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SzPct val="100000"/>
            </a:pPr>
            <a:endParaRPr sz="3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Акпаев\Downloads\2026-03-15_23-23-3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52" y="1556792"/>
            <a:ext cx="570765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79576" y="548680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Практическая апробация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Результаты</a:t>
            </a:r>
            <a:r>
              <a:rPr lang="ru-RU" b="1" dirty="0"/>
              <a:t/>
            </a:r>
            <a:br>
              <a:rPr lang="ru-RU" b="1" dirty="0"/>
            </a:b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839788" y="1556792"/>
            <a:ext cx="3932237" cy="4312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ффективность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использования метода интеллект-карт: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Ученики становятся активными участниками процесса обучения — они становятся участниками создания интеллект-карты.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Лучше запоминается материал за счёт визуального и ассоциативного восприятия.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Учителя могут использовать карты как средство диагностики понимания — если ученик не может построить карту, значит, тема усвоена слабо.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Развивается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метапредметное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умение — структурирование информации.</a:t>
            </a:r>
          </a:p>
          <a:p>
            <a:endParaRPr sz="1200" i="1" dirty="0"/>
          </a:p>
        </p:txBody>
      </p:sp>
      <p:pic>
        <p:nvPicPr>
          <p:cNvPr id="3075" name="Picture 3" descr="C:\Users\Акпаев\Desktop\РАБОТА\6d2d6f2187dfbd1b119915f160c0706f.jpg"/>
          <p:cNvPicPr>
            <a:picLocks noGrp="1" noChangeAspect="1" noChangeArrowheads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 bwMode="auto">
          <a:xfrm>
            <a:off x="5183188" y="987426"/>
            <a:ext cx="3289076" cy="2597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Акпаев\Desktop\РАБОТА\184956b041fd66ec2436a189b164ec8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904" y="3611848"/>
            <a:ext cx="318157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Акпаев\Desktop\РАБОТА\a6ddec649b146fdcba6d88dc6406a74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272" y="2091792"/>
            <a:ext cx="3040112" cy="304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3" y="13113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3500" b="0" dirty="0" smtClean="0">
                <a:latin typeface="Times New Roman" pitchFamily="18" charset="0"/>
                <a:cs typeface="Times New Roman" pitchFamily="18" charset="0"/>
              </a:rPr>
              <a:t>Выводы:</a:t>
            </a:r>
          </a:p>
          <a:p>
            <a:r>
              <a:rPr lang="ru-RU" sz="2200" b="0" dirty="0">
                <a:latin typeface="Times New Roman" pitchFamily="18" charset="0"/>
                <a:cs typeface="Times New Roman" pitchFamily="18" charset="0"/>
              </a:rPr>
              <a:t>В результате работы с интеллект - картами возникло ряд трудностей: </a:t>
            </a:r>
          </a:p>
          <a:p>
            <a:pPr lvl="0"/>
            <a:r>
              <a:rPr lang="ru-RU" sz="2200" b="0" dirty="0">
                <a:latin typeface="Times New Roman" pitchFamily="18" charset="0"/>
                <a:cs typeface="Times New Roman" pitchFamily="18" charset="0"/>
              </a:rPr>
              <a:t>неумение отбирать главное и второстепенное; </a:t>
            </a:r>
          </a:p>
          <a:p>
            <a:pPr lvl="0"/>
            <a:r>
              <a:rPr lang="ru-RU" sz="2200" b="0" dirty="0">
                <a:latin typeface="Times New Roman" pitchFamily="18" charset="0"/>
                <a:cs typeface="Times New Roman" pitchFamily="18" charset="0"/>
              </a:rPr>
              <a:t>выделять основные мысли; </a:t>
            </a:r>
          </a:p>
          <a:p>
            <a:pPr lvl="0"/>
            <a:r>
              <a:rPr lang="ru-RU" sz="2200" b="0" dirty="0">
                <a:latin typeface="Times New Roman" pitchFamily="18" charset="0"/>
                <a:cs typeface="Times New Roman" pitchFamily="18" charset="0"/>
              </a:rPr>
              <a:t>отсутствие связей между темами и </a:t>
            </a:r>
            <a:r>
              <a:rPr lang="ru-RU" sz="2200" b="0" dirty="0" err="1">
                <a:latin typeface="Times New Roman" pitchFamily="18" charset="0"/>
                <a:cs typeface="Times New Roman" pitchFamily="18" charset="0"/>
              </a:rPr>
              <a:t>подтемами</a:t>
            </a:r>
            <a:r>
              <a:rPr lang="ru-RU" sz="2200" b="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sz="2200" b="0" dirty="0">
                <a:latin typeface="Times New Roman" pitchFamily="18" charset="0"/>
                <a:cs typeface="Times New Roman" pitchFamily="18" charset="0"/>
              </a:rPr>
              <a:t>оформление карты и ее оценка</a:t>
            </a:r>
            <a:r>
              <a:rPr lang="ru-RU" sz="2200" b="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endParaRPr lang="ru-RU" sz="2200" b="0" dirty="0">
              <a:latin typeface="Times New Roman" pitchFamily="18" charset="0"/>
              <a:cs typeface="Times New Roman" pitchFamily="18" charset="0"/>
            </a:endParaRPr>
          </a:p>
          <a:p>
            <a:endParaRPr lang="ru-RU" sz="1900" b="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864" y="1340768"/>
            <a:ext cx="5760640" cy="4307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249</Words>
  <Application>Microsoft Office PowerPoint</Application>
  <PresentationFormat>Произвольный</PresentationFormat>
  <Paragraphs>37</Paragraphs>
  <Slides>8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1_Тема Office</vt:lpstr>
      <vt:lpstr>Презентация PowerPoint</vt:lpstr>
      <vt:lpstr>Краткое описание</vt:lpstr>
      <vt:lpstr>Историческая справка</vt:lpstr>
      <vt:lpstr>Теоретическое описание приема</vt:lpstr>
      <vt:lpstr>предмет: Математика класс:6 урок :систематизации и обобщения знаний и умений тема: Окружность. Длина окружности. Площадь круга  </vt:lpstr>
      <vt:lpstr>Результаты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Акпаев</cp:lastModifiedBy>
  <cp:revision>13</cp:revision>
  <dcterms:created xsi:type="dcterms:W3CDTF">2024-01-14T08:39:34Z</dcterms:created>
  <dcterms:modified xsi:type="dcterms:W3CDTF">2026-03-16T05:34:55Z</dcterms:modified>
</cp:coreProperties>
</file>